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94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32284"/>
            <a:ext cx="6968966" cy="871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59"/>
              </a:lnSpc>
              <a:buNone/>
            </a:pPr>
            <a:r>
              <a:rPr lang="en-US" sz="54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Gestionnaire de budget</a:t>
            </a:r>
            <a:endParaRPr lang="en-US" sz="5487" dirty="0"/>
          </a:p>
        </p:txBody>
      </p:sp>
      <p:sp>
        <p:nvSpPr>
          <p:cNvPr id="6" name="Text 2"/>
          <p:cNvSpPr/>
          <p:nvPr/>
        </p:nvSpPr>
        <p:spPr>
          <a:xfrm>
            <a:off x="6319599" y="423660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84191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BARASSA Sayf Eddine     BARNA Esteban      ZAHTI Anass</a:t>
            </a:r>
            <a:endParaRPr lang="en-US" sz="1750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62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44247" y="3369707"/>
            <a:ext cx="5022056" cy="627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3"/>
              </a:lnSpc>
              <a:buNone/>
            </a:pPr>
            <a:r>
              <a:rPr lang="en-US" sz="395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Défis Rencontrés</a:t>
            </a:r>
            <a:endParaRPr lang="en-US" sz="395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247" y="4328755"/>
            <a:ext cx="3180636" cy="8838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65108" y="5543907"/>
            <a:ext cx="268533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Transactions Récurrentes</a:t>
            </a:r>
            <a:endParaRPr lang="en-US" sz="1977" dirty="0"/>
          </a:p>
        </p:txBody>
      </p:sp>
      <p:sp>
        <p:nvSpPr>
          <p:cNvPr id="8" name="Text 3"/>
          <p:cNvSpPr/>
          <p:nvPr/>
        </p:nvSpPr>
        <p:spPr>
          <a:xfrm>
            <a:off x="2765108" y="5990273"/>
            <a:ext cx="2738914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Implémenter un système pour appliquer automatiquement les transactions récurrentes.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882" y="4328755"/>
            <a:ext cx="3180636" cy="8838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45743" y="5543907"/>
            <a:ext cx="2511028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Affichage Dynamique</a:t>
            </a:r>
            <a:endParaRPr lang="en-US" sz="1977" dirty="0"/>
          </a:p>
        </p:txBody>
      </p:sp>
      <p:sp>
        <p:nvSpPr>
          <p:cNvPr id="11" name="Text 5"/>
          <p:cNvSpPr/>
          <p:nvPr/>
        </p:nvSpPr>
        <p:spPr>
          <a:xfrm>
            <a:off x="5945743" y="5990273"/>
            <a:ext cx="2738914" cy="1060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Mettre à jour les graphiques en temps réel avec de nouvelles transactions.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518" y="4328755"/>
            <a:ext cx="3180636" cy="8838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26379" y="5543907"/>
            <a:ext cx="2511028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Interface ergonomique</a:t>
            </a:r>
            <a:endParaRPr lang="en-US" sz="1977" dirty="0"/>
          </a:p>
        </p:txBody>
      </p:sp>
      <p:sp>
        <p:nvSpPr>
          <p:cNvPr id="14" name="Text 7"/>
          <p:cNvSpPr/>
          <p:nvPr/>
        </p:nvSpPr>
        <p:spPr>
          <a:xfrm>
            <a:off x="9126379" y="5990273"/>
            <a:ext cx="2738914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Créer une interface intuitive et facile à naviguer.</a:t>
            </a:r>
            <a:endParaRPr lang="en-US" sz="174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202061"/>
            <a:ext cx="6527006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Démonstration du programme </a:t>
            </a:r>
            <a:endParaRPr lang="en-US" sz="3976" dirty="0"/>
          </a:p>
        </p:txBody>
      </p:sp>
      <p:sp>
        <p:nvSpPr>
          <p:cNvPr id="5" name="Shape 2"/>
          <p:cNvSpPr/>
          <p:nvPr/>
        </p:nvSpPr>
        <p:spPr>
          <a:xfrm>
            <a:off x="2517696" y="3277553"/>
            <a:ext cx="4686419" cy="1263848"/>
          </a:xfrm>
          <a:prstGeom prst="roundRect">
            <a:avLst>
              <a:gd name="adj" fmla="val 791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747486" y="3507343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Ajout de Compte</a:t>
            </a:r>
            <a:endParaRPr lang="en-US" sz="1988" dirty="0"/>
          </a:p>
        </p:txBody>
      </p:sp>
      <p:sp>
        <p:nvSpPr>
          <p:cNvPr id="7" name="Text 4"/>
          <p:cNvSpPr/>
          <p:nvPr/>
        </p:nvSpPr>
        <p:spPr>
          <a:xfrm>
            <a:off x="2747486" y="3956209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277553"/>
            <a:ext cx="4686419" cy="1263848"/>
          </a:xfrm>
          <a:prstGeom prst="roundRect">
            <a:avLst>
              <a:gd name="adj" fmla="val 791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507343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Ajout de Transaction</a:t>
            </a:r>
            <a:endParaRPr lang="en-US" sz="1988" dirty="0"/>
          </a:p>
        </p:txBody>
      </p:sp>
      <p:sp>
        <p:nvSpPr>
          <p:cNvPr id="10" name="Text 7"/>
          <p:cNvSpPr/>
          <p:nvPr/>
        </p:nvSpPr>
        <p:spPr>
          <a:xfrm>
            <a:off x="7656076" y="3956209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517696" y="4763572"/>
            <a:ext cx="4686419" cy="1263848"/>
          </a:xfrm>
          <a:prstGeom prst="roundRect">
            <a:avLst>
              <a:gd name="adj" fmla="val 791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747486" y="4993362"/>
            <a:ext cx="2579251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Gestion des Récurrentes</a:t>
            </a:r>
            <a:endParaRPr lang="en-US" sz="1988" dirty="0"/>
          </a:p>
        </p:txBody>
      </p:sp>
      <p:sp>
        <p:nvSpPr>
          <p:cNvPr id="13" name="Text 10"/>
          <p:cNvSpPr/>
          <p:nvPr/>
        </p:nvSpPr>
        <p:spPr>
          <a:xfrm>
            <a:off x="2747486" y="5442228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63572"/>
            <a:ext cx="4686419" cy="1263848"/>
          </a:xfrm>
          <a:prstGeom prst="roundRect">
            <a:avLst>
              <a:gd name="adj" fmla="val 791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4993362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Affichage des Soldes</a:t>
            </a:r>
            <a:endParaRPr lang="en-US" sz="1988" dirty="0"/>
          </a:p>
        </p:txBody>
      </p:sp>
      <p:sp>
        <p:nvSpPr>
          <p:cNvPr id="16" name="Text 13"/>
          <p:cNvSpPr/>
          <p:nvPr/>
        </p:nvSpPr>
        <p:spPr>
          <a:xfrm>
            <a:off x="7656076" y="5442228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962073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56923" y="427673"/>
            <a:ext cx="4766429" cy="441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79"/>
              </a:lnSpc>
              <a:buNone/>
            </a:pPr>
            <a:r>
              <a:rPr lang="en-US" sz="278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Captures d'écran du programme</a:t>
            </a:r>
            <a:endParaRPr lang="en-US" sz="278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923" y="1180505"/>
            <a:ext cx="4168768" cy="28096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56923" y="3853101"/>
            <a:ext cx="671643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037" y="4722615"/>
            <a:ext cx="4532439" cy="185391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829" y="4525077"/>
            <a:ext cx="5015585" cy="26654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56923" y="8285678"/>
            <a:ext cx="671643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6052" y="466368"/>
            <a:ext cx="3851672" cy="4813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91"/>
              </a:lnSpc>
              <a:buNone/>
            </a:pPr>
            <a:r>
              <a:rPr lang="en-US" sz="303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Plan:</a:t>
            </a:r>
            <a:endParaRPr lang="en-US" sz="3033" dirty="0"/>
          </a:p>
        </p:txBody>
      </p:sp>
      <p:sp>
        <p:nvSpPr>
          <p:cNvPr id="5" name="Shape 2"/>
          <p:cNvSpPr/>
          <p:nvPr/>
        </p:nvSpPr>
        <p:spPr>
          <a:xfrm>
            <a:off x="3893344" y="1286589"/>
            <a:ext cx="33814" cy="6476643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4100870" y="1650921"/>
            <a:ext cx="593050" cy="33814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3719632" y="1477208"/>
            <a:ext cx="381238" cy="381238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847148" y="1523405"/>
            <a:ext cx="12620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20" dirty="0"/>
          </a:p>
        </p:txBody>
      </p:sp>
      <p:sp>
        <p:nvSpPr>
          <p:cNvPr id="9" name="Text 6"/>
          <p:cNvSpPr/>
          <p:nvPr/>
        </p:nvSpPr>
        <p:spPr>
          <a:xfrm>
            <a:off x="4842272" y="1456015"/>
            <a:ext cx="2311003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Fonctionnalités </a:t>
            </a:r>
            <a:endParaRPr lang="en-US" sz="1820" dirty="0"/>
          </a:p>
        </p:txBody>
      </p:sp>
      <p:sp>
        <p:nvSpPr>
          <p:cNvPr id="10" name="Text 7"/>
          <p:cNvSpPr/>
          <p:nvPr/>
        </p:nvSpPr>
        <p:spPr>
          <a:xfrm>
            <a:off x="4842272" y="1846540"/>
            <a:ext cx="6131957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endParaRPr lang="en-US" sz="1334" dirty="0"/>
          </a:p>
        </p:txBody>
      </p:sp>
      <p:sp>
        <p:nvSpPr>
          <p:cNvPr id="11" name="Shape 8"/>
          <p:cNvSpPr/>
          <p:nvPr/>
        </p:nvSpPr>
        <p:spPr>
          <a:xfrm>
            <a:off x="4100870" y="2820710"/>
            <a:ext cx="593050" cy="33814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3719632" y="2646998"/>
            <a:ext cx="381238" cy="381238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47148" y="2693194"/>
            <a:ext cx="12620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20" dirty="0"/>
          </a:p>
        </p:txBody>
      </p:sp>
      <p:sp>
        <p:nvSpPr>
          <p:cNvPr id="14" name="Text 11"/>
          <p:cNvSpPr/>
          <p:nvPr/>
        </p:nvSpPr>
        <p:spPr>
          <a:xfrm>
            <a:off x="4842272" y="2625804"/>
            <a:ext cx="2311003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Outils utilisés</a:t>
            </a:r>
            <a:endParaRPr lang="en-US" sz="1820" dirty="0"/>
          </a:p>
        </p:txBody>
      </p:sp>
      <p:sp>
        <p:nvSpPr>
          <p:cNvPr id="15" name="Text 12"/>
          <p:cNvSpPr/>
          <p:nvPr/>
        </p:nvSpPr>
        <p:spPr>
          <a:xfrm>
            <a:off x="4842272" y="3016329"/>
            <a:ext cx="6131957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endParaRPr lang="en-US" sz="1334" dirty="0"/>
          </a:p>
        </p:txBody>
      </p:sp>
      <p:sp>
        <p:nvSpPr>
          <p:cNvPr id="16" name="Shape 13"/>
          <p:cNvSpPr/>
          <p:nvPr/>
        </p:nvSpPr>
        <p:spPr>
          <a:xfrm>
            <a:off x="4100870" y="3990499"/>
            <a:ext cx="593050" cy="33814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3719632" y="3816787"/>
            <a:ext cx="381238" cy="381238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847148" y="3862983"/>
            <a:ext cx="12620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20" dirty="0"/>
          </a:p>
        </p:txBody>
      </p:sp>
      <p:sp>
        <p:nvSpPr>
          <p:cNvPr id="19" name="Text 16"/>
          <p:cNvSpPr/>
          <p:nvPr/>
        </p:nvSpPr>
        <p:spPr>
          <a:xfrm>
            <a:off x="4842272" y="3795593"/>
            <a:ext cx="2311003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Défis rencontres</a:t>
            </a:r>
            <a:endParaRPr lang="en-US" sz="1820" dirty="0"/>
          </a:p>
        </p:txBody>
      </p:sp>
      <p:sp>
        <p:nvSpPr>
          <p:cNvPr id="20" name="Text 17"/>
          <p:cNvSpPr/>
          <p:nvPr/>
        </p:nvSpPr>
        <p:spPr>
          <a:xfrm>
            <a:off x="4842272" y="4186118"/>
            <a:ext cx="6131957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endParaRPr lang="en-US" sz="1334" dirty="0"/>
          </a:p>
        </p:txBody>
      </p:sp>
      <p:sp>
        <p:nvSpPr>
          <p:cNvPr id="21" name="Shape 18"/>
          <p:cNvSpPr/>
          <p:nvPr/>
        </p:nvSpPr>
        <p:spPr>
          <a:xfrm>
            <a:off x="4100870" y="5160288"/>
            <a:ext cx="593050" cy="33814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22" name="Shape 19"/>
          <p:cNvSpPr/>
          <p:nvPr/>
        </p:nvSpPr>
        <p:spPr>
          <a:xfrm>
            <a:off x="3719632" y="4986576"/>
            <a:ext cx="381238" cy="381238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847148" y="5032772"/>
            <a:ext cx="12620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20" dirty="0"/>
          </a:p>
        </p:txBody>
      </p:sp>
      <p:sp>
        <p:nvSpPr>
          <p:cNvPr id="24" name="Text 21"/>
          <p:cNvSpPr/>
          <p:nvPr/>
        </p:nvSpPr>
        <p:spPr>
          <a:xfrm>
            <a:off x="4842272" y="4965383"/>
            <a:ext cx="2311003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Algorithme</a:t>
            </a:r>
            <a:endParaRPr lang="en-US" sz="1820" dirty="0"/>
          </a:p>
        </p:txBody>
      </p:sp>
      <p:sp>
        <p:nvSpPr>
          <p:cNvPr id="25" name="Text 22"/>
          <p:cNvSpPr/>
          <p:nvPr/>
        </p:nvSpPr>
        <p:spPr>
          <a:xfrm>
            <a:off x="4842272" y="5355908"/>
            <a:ext cx="6131957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endParaRPr lang="en-US" sz="1334" dirty="0"/>
          </a:p>
        </p:txBody>
      </p:sp>
      <p:sp>
        <p:nvSpPr>
          <p:cNvPr id="26" name="Shape 23"/>
          <p:cNvSpPr/>
          <p:nvPr/>
        </p:nvSpPr>
        <p:spPr>
          <a:xfrm>
            <a:off x="4100870" y="6330077"/>
            <a:ext cx="593050" cy="33814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27" name="Shape 24"/>
          <p:cNvSpPr/>
          <p:nvPr/>
        </p:nvSpPr>
        <p:spPr>
          <a:xfrm>
            <a:off x="3719632" y="6156365"/>
            <a:ext cx="381238" cy="381238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847148" y="6202561"/>
            <a:ext cx="12620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1820" dirty="0"/>
          </a:p>
        </p:txBody>
      </p:sp>
      <p:sp>
        <p:nvSpPr>
          <p:cNvPr id="29" name="Text 26"/>
          <p:cNvSpPr/>
          <p:nvPr/>
        </p:nvSpPr>
        <p:spPr>
          <a:xfrm>
            <a:off x="4842272" y="6135172"/>
            <a:ext cx="2962870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Démonstration de l'application</a:t>
            </a:r>
            <a:endParaRPr lang="en-US" sz="1820" dirty="0"/>
          </a:p>
        </p:txBody>
      </p:sp>
      <p:sp>
        <p:nvSpPr>
          <p:cNvPr id="30" name="Text 27"/>
          <p:cNvSpPr/>
          <p:nvPr/>
        </p:nvSpPr>
        <p:spPr>
          <a:xfrm>
            <a:off x="4842272" y="6525697"/>
            <a:ext cx="6131957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endParaRPr lang="en-US" sz="1334" dirty="0"/>
          </a:p>
        </p:txBody>
      </p:sp>
      <p:sp>
        <p:nvSpPr>
          <p:cNvPr id="31" name="Shape 28"/>
          <p:cNvSpPr/>
          <p:nvPr/>
        </p:nvSpPr>
        <p:spPr>
          <a:xfrm>
            <a:off x="4100870" y="7499866"/>
            <a:ext cx="593050" cy="33814"/>
          </a:xfrm>
          <a:prstGeom prst="roundRect">
            <a:avLst>
              <a:gd name="adj" fmla="val 225537"/>
            </a:avLst>
          </a:prstGeom>
          <a:solidFill>
            <a:srgbClr val="194A99"/>
          </a:solidFill>
          <a:ln/>
        </p:spPr>
      </p:sp>
      <p:sp>
        <p:nvSpPr>
          <p:cNvPr id="32" name="Shape 29"/>
          <p:cNvSpPr/>
          <p:nvPr/>
        </p:nvSpPr>
        <p:spPr>
          <a:xfrm>
            <a:off x="3719632" y="7326154"/>
            <a:ext cx="381238" cy="381238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3847148" y="7372350"/>
            <a:ext cx="12620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1820" dirty="0"/>
          </a:p>
        </p:txBody>
      </p:sp>
      <p:sp>
        <p:nvSpPr>
          <p:cNvPr id="34" name="Text 31"/>
          <p:cNvSpPr/>
          <p:nvPr/>
        </p:nvSpPr>
        <p:spPr>
          <a:xfrm>
            <a:off x="4842272" y="7304961"/>
            <a:ext cx="2311003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5"/>
              </a:lnSpc>
              <a:buNone/>
            </a:pPr>
            <a:r>
              <a:rPr lang="en-US" sz="18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Vidéo démonstratif</a:t>
            </a:r>
            <a:endParaRPr lang="en-US" sz="182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696" y="3432215"/>
            <a:ext cx="6517838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Gestion des Comptes Courants</a:t>
            </a:r>
            <a:endParaRPr lang="en-US" sz="397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696" y="4396621"/>
            <a:ext cx="4309229" cy="1664494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2517696" y="6311027"/>
            <a:ext cx="9594890" cy="1263848"/>
          </a:xfrm>
          <a:prstGeom prst="roundRect">
            <a:avLst>
              <a:gd name="adj" fmla="val 791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2747486" y="6540818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Ajouter un compte</a:t>
            </a:r>
            <a:endParaRPr lang="en-US" sz="1988" dirty="0"/>
          </a:p>
        </p:txBody>
      </p:sp>
      <p:sp>
        <p:nvSpPr>
          <p:cNvPr id="9" name="Text 4"/>
          <p:cNvSpPr/>
          <p:nvPr/>
        </p:nvSpPr>
        <p:spPr>
          <a:xfrm>
            <a:off x="2747486" y="6989683"/>
            <a:ext cx="91353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L'utilisateur peut ajouter un nouveau compte courant avec un nom et un solde initial.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816054"/>
            <a:ext cx="5289828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Gestion des Transactions</a:t>
            </a:r>
            <a:endParaRPr lang="en-US" sz="397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1891546"/>
            <a:ext cx="5723215" cy="2640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782026"/>
            <a:ext cx="95948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517696" y="5609511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Ajouter une transaction</a:t>
            </a:r>
            <a:endParaRPr lang="en-US" sz="1988" dirty="0"/>
          </a:p>
        </p:txBody>
      </p:sp>
      <p:sp>
        <p:nvSpPr>
          <p:cNvPr id="8" name="Text 4"/>
          <p:cNvSpPr/>
          <p:nvPr/>
        </p:nvSpPr>
        <p:spPr>
          <a:xfrm>
            <a:off x="2517696" y="6147316"/>
            <a:ext cx="45263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L'utilisateur peut ajouter des transactions de revenus ou de dépenses pour un compte spécifique.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93687" y="5609511"/>
            <a:ext cx="2740462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Consulter les transactions</a:t>
            </a:r>
            <a:endParaRPr lang="en-US" sz="1988" dirty="0"/>
          </a:p>
        </p:txBody>
      </p:sp>
      <p:sp>
        <p:nvSpPr>
          <p:cNvPr id="10" name="Text 6"/>
          <p:cNvSpPr/>
          <p:nvPr/>
        </p:nvSpPr>
        <p:spPr>
          <a:xfrm>
            <a:off x="7593687" y="6147316"/>
            <a:ext cx="45263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L'utilisateur peut consulter les transactions existantes.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590330" y="474345"/>
            <a:ext cx="7184588" cy="490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59"/>
              </a:lnSpc>
              <a:buNone/>
            </a:pPr>
            <a:r>
              <a:rPr lang="en-US" sz="30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Gestion des Revenus et Charges Mensuelles</a:t>
            </a:r>
            <a:endParaRPr lang="en-US" sz="308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30" y="1309330"/>
            <a:ext cx="4356497" cy="2429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90330" y="3932753"/>
            <a:ext cx="7449622" cy="2759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3"/>
              </a:lnSpc>
              <a:buNone/>
            </a:pPr>
            <a:endParaRPr lang="en-US" sz="1358" dirty="0"/>
          </a:p>
        </p:txBody>
      </p:sp>
      <p:sp>
        <p:nvSpPr>
          <p:cNvPr id="7" name="Shape 3"/>
          <p:cNvSpPr/>
          <p:nvPr/>
        </p:nvSpPr>
        <p:spPr>
          <a:xfrm>
            <a:off x="3590330" y="6079569"/>
            <a:ext cx="7449622" cy="34409"/>
          </a:xfrm>
          <a:prstGeom prst="roundRect">
            <a:avLst>
              <a:gd name="adj" fmla="val 22562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6027599" y="5475803"/>
            <a:ext cx="34409" cy="603766"/>
          </a:xfrm>
          <a:prstGeom prst="roundRect">
            <a:avLst>
              <a:gd name="adj" fmla="val 225621"/>
            </a:avLst>
          </a:prstGeom>
          <a:solidFill>
            <a:srgbClr val="194A99"/>
          </a:solidFill>
          <a:ln/>
        </p:spPr>
      </p:sp>
      <p:sp>
        <p:nvSpPr>
          <p:cNvPr id="9" name="Shape 5"/>
          <p:cNvSpPr/>
          <p:nvPr/>
        </p:nvSpPr>
        <p:spPr>
          <a:xfrm>
            <a:off x="5850731" y="5885498"/>
            <a:ext cx="388144" cy="388144"/>
          </a:xfrm>
          <a:prstGeom prst="roundRect">
            <a:avLst>
              <a:gd name="adj" fmla="val 20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80509" y="5932527"/>
            <a:ext cx="128468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5"/>
              </a:lnSpc>
              <a:buNone/>
            </a:pPr>
            <a:r>
              <a:rPr lang="en-US" sz="185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52" dirty="0"/>
          </a:p>
        </p:txBody>
      </p:sp>
      <p:sp>
        <p:nvSpPr>
          <p:cNvPr id="11" name="Text 7"/>
          <p:cNvSpPr/>
          <p:nvPr/>
        </p:nvSpPr>
        <p:spPr>
          <a:xfrm>
            <a:off x="4545925" y="4402812"/>
            <a:ext cx="2997756" cy="245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30"/>
              </a:lnSpc>
              <a:buNone/>
            </a:pPr>
            <a:r>
              <a:rPr lang="en-US" sz="15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Ajouter des transactions récurrentes</a:t>
            </a:r>
            <a:endParaRPr lang="en-US" sz="1544" dirty="0"/>
          </a:p>
        </p:txBody>
      </p:sp>
      <p:sp>
        <p:nvSpPr>
          <p:cNvPr id="12" name="Text 8"/>
          <p:cNvSpPr/>
          <p:nvPr/>
        </p:nvSpPr>
        <p:spPr>
          <a:xfrm>
            <a:off x="3762732" y="4751308"/>
            <a:ext cx="4564142" cy="551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73"/>
              </a:lnSpc>
              <a:buNone/>
            </a:pPr>
            <a:r>
              <a:rPr lang="en-US" sz="135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Les utilisateurs peuvent ajouter des revenus ou des dépenses récurrentes.</a:t>
            </a:r>
            <a:endParaRPr lang="en-US" sz="1358" dirty="0"/>
          </a:p>
        </p:txBody>
      </p:sp>
      <p:sp>
        <p:nvSpPr>
          <p:cNvPr id="13" name="Shape 9"/>
          <p:cNvSpPr/>
          <p:nvPr/>
        </p:nvSpPr>
        <p:spPr>
          <a:xfrm>
            <a:off x="8568273" y="6079569"/>
            <a:ext cx="34409" cy="603766"/>
          </a:xfrm>
          <a:prstGeom prst="roundRect">
            <a:avLst>
              <a:gd name="adj" fmla="val 225621"/>
            </a:avLst>
          </a:prstGeom>
          <a:solidFill>
            <a:srgbClr val="194A99"/>
          </a:solidFill>
          <a:ln/>
        </p:spPr>
      </p:sp>
      <p:sp>
        <p:nvSpPr>
          <p:cNvPr id="14" name="Shape 10"/>
          <p:cNvSpPr/>
          <p:nvPr/>
        </p:nvSpPr>
        <p:spPr>
          <a:xfrm>
            <a:off x="8391406" y="5885498"/>
            <a:ext cx="388144" cy="388144"/>
          </a:xfrm>
          <a:prstGeom prst="roundRect">
            <a:avLst>
              <a:gd name="adj" fmla="val 20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521184" y="5932527"/>
            <a:ext cx="128468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5"/>
              </a:lnSpc>
              <a:buNone/>
            </a:pPr>
            <a:r>
              <a:rPr lang="en-US" sz="185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52" dirty="0"/>
          </a:p>
        </p:txBody>
      </p:sp>
      <p:sp>
        <p:nvSpPr>
          <p:cNvPr id="16" name="Text 12"/>
          <p:cNvSpPr/>
          <p:nvPr/>
        </p:nvSpPr>
        <p:spPr>
          <a:xfrm>
            <a:off x="7431167" y="6855857"/>
            <a:ext cx="2308503" cy="245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30"/>
              </a:lnSpc>
              <a:buNone/>
            </a:pPr>
            <a:r>
              <a:rPr lang="en-US" sz="15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Appliquer automatiquement</a:t>
            </a:r>
            <a:endParaRPr lang="en-US" sz="1544" dirty="0"/>
          </a:p>
        </p:txBody>
      </p:sp>
      <p:sp>
        <p:nvSpPr>
          <p:cNvPr id="17" name="Text 13"/>
          <p:cNvSpPr/>
          <p:nvPr/>
        </p:nvSpPr>
        <p:spPr>
          <a:xfrm>
            <a:off x="6303407" y="7204353"/>
            <a:ext cx="4564142" cy="551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73"/>
              </a:lnSpc>
              <a:buNone/>
            </a:pPr>
            <a:r>
              <a:rPr lang="en-US" sz="135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Les transactions récurrentes sont appliquées automatiquement à chaque mise à jour de la date.</a:t>
            </a:r>
            <a:endParaRPr lang="en-US" sz="1358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60646"/>
            <a:ext cx="5049917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Affichage des Soldes</a:t>
            </a:r>
            <a:endParaRPr lang="en-US" sz="397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325052"/>
            <a:ext cx="4926449" cy="27279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3199" y="5302925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833199" y="5908238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Résumé des soldes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33199" y="6513552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Affichage du solde général pour chaque compte.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605082"/>
            <a:ext cx="5049917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Graphiques Financiers</a:t>
            </a:r>
            <a:endParaRPr lang="en-US" sz="397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2680573"/>
            <a:ext cx="4630817" cy="28620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5820251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Graphique des soldes</a:t>
            </a:r>
            <a:endParaRPr lang="en-US" sz="1988" dirty="0"/>
          </a:p>
        </p:txBody>
      </p:sp>
      <p:sp>
        <p:nvSpPr>
          <p:cNvPr id="7" name="Text 3"/>
          <p:cNvSpPr/>
          <p:nvPr/>
        </p:nvSpPr>
        <p:spPr>
          <a:xfrm>
            <a:off x="2517696" y="6269117"/>
            <a:ext cx="46308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Visualisation global des soldes des comptes.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680573"/>
            <a:ext cx="4630817" cy="28620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820251"/>
            <a:ext cx="2886432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Graphique des transactions</a:t>
            </a:r>
            <a:endParaRPr lang="en-US" sz="1988" dirty="0"/>
          </a:p>
        </p:txBody>
      </p:sp>
      <p:sp>
        <p:nvSpPr>
          <p:cNvPr id="10" name="Text 5"/>
          <p:cNvSpPr/>
          <p:nvPr/>
        </p:nvSpPr>
        <p:spPr>
          <a:xfrm>
            <a:off x="7481768" y="6269117"/>
            <a:ext cx="46308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Affichage de l'évolution revenus et des dépenses.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439829"/>
            <a:ext cx="5049917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Outils Utilisés</a:t>
            </a:r>
            <a:endParaRPr lang="en-US" sz="397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3515320"/>
            <a:ext cx="537091" cy="53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274582"/>
            <a:ext cx="2148721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Python</a:t>
            </a:r>
            <a:endParaRPr lang="en-US" sz="1988" dirty="0"/>
          </a:p>
        </p:txBody>
      </p:sp>
      <p:sp>
        <p:nvSpPr>
          <p:cNvPr id="7" name="Text 3"/>
          <p:cNvSpPr/>
          <p:nvPr/>
        </p:nvSpPr>
        <p:spPr>
          <a:xfrm>
            <a:off x="2517696" y="4723448"/>
            <a:ext cx="21487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Langage principal utilisé pour le développement.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73" y="3515320"/>
            <a:ext cx="537210" cy="5372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99673" y="4274701"/>
            <a:ext cx="2148840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Tkinter</a:t>
            </a:r>
            <a:endParaRPr lang="en-US" sz="1988" dirty="0"/>
          </a:p>
        </p:txBody>
      </p:sp>
      <p:sp>
        <p:nvSpPr>
          <p:cNvPr id="10" name="Text 5"/>
          <p:cNvSpPr/>
          <p:nvPr/>
        </p:nvSpPr>
        <p:spPr>
          <a:xfrm>
            <a:off x="4999673" y="4723567"/>
            <a:ext cx="21488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Utilisé pour créer l'interface graphique.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515320"/>
            <a:ext cx="537091" cy="5370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274582"/>
            <a:ext cx="2148721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Matplotlib</a:t>
            </a:r>
            <a:endParaRPr lang="en-US" sz="1988" dirty="0"/>
          </a:p>
        </p:txBody>
      </p:sp>
      <p:sp>
        <p:nvSpPr>
          <p:cNvPr id="13" name="Text 7"/>
          <p:cNvSpPr/>
          <p:nvPr/>
        </p:nvSpPr>
        <p:spPr>
          <a:xfrm>
            <a:off x="7481768" y="4723448"/>
            <a:ext cx="21487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Utilisé pour tracer les graphiques financiers.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745" y="3515320"/>
            <a:ext cx="537210" cy="5372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63745" y="4274701"/>
            <a:ext cx="2148840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8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Datetime</a:t>
            </a:r>
            <a:endParaRPr lang="en-US" sz="1988" dirty="0"/>
          </a:p>
        </p:txBody>
      </p:sp>
      <p:sp>
        <p:nvSpPr>
          <p:cNvPr id="16" name="Text 9"/>
          <p:cNvSpPr/>
          <p:nvPr/>
        </p:nvSpPr>
        <p:spPr>
          <a:xfrm>
            <a:off x="9963745" y="4723567"/>
            <a:ext cx="21488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Utilisé pour gérer le temps.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406723"/>
            <a:ext cx="5049917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Algorithme</a:t>
            </a:r>
            <a:endParaRPr lang="en-US" sz="3976" dirty="0"/>
          </a:p>
        </p:txBody>
      </p:sp>
      <p:sp>
        <p:nvSpPr>
          <p:cNvPr id="5" name="Shape 2"/>
          <p:cNvSpPr/>
          <p:nvPr/>
        </p:nvSpPr>
        <p:spPr>
          <a:xfrm>
            <a:off x="2517696" y="2482215"/>
            <a:ext cx="9594890" cy="4340662"/>
          </a:xfrm>
          <a:prstGeom prst="roundRect">
            <a:avLst>
              <a:gd name="adj" fmla="val 23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525316" y="2489835"/>
            <a:ext cx="9579650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747605" y="2630686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Initialisation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630686"/>
            <a:ext cx="43416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Importer les bibliothèques, déclarer les variables globales.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525316" y="3482340"/>
            <a:ext cx="9579650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747605" y="3623191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Fonctions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623191"/>
            <a:ext cx="43416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Ajouter transactions, transactions récurrentes, mettre à jour la date et les affichages.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525316" y="4474845"/>
            <a:ext cx="9579650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747605" y="4615696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Fonction principale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615696"/>
            <a:ext cx="43416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Initialiser l'application Tkinter, configurer les widgets, créer les cadres, mettre à jour les affichages.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525316" y="5822752"/>
            <a:ext cx="9579650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747605" y="5963602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Exécution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963602"/>
            <a:ext cx="43416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Vérifier si le script est exécuté directement et appeler la fonction principale.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323</Words>
  <Application>Microsoft Office PowerPoint</Application>
  <PresentationFormat>Personnalisé</PresentationFormat>
  <Paragraphs>81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adonis-web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Compte Microsoft</cp:lastModifiedBy>
  <cp:revision>2</cp:revision>
  <dcterms:created xsi:type="dcterms:W3CDTF">2024-05-31T08:15:05Z</dcterms:created>
  <dcterms:modified xsi:type="dcterms:W3CDTF">2024-05-31T10:32:29Z</dcterms:modified>
</cp:coreProperties>
</file>